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É FÁCIL DE ENTENDER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É FÁCIL DE ENTENDER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fácil de entender, </a:t>
            </a:r>
          </a:p>
          <a:p>
            <a:r>
              <a:rPr lang="pt-BR" dirty="0"/>
              <a:t>tão claro como a luz: </a:t>
            </a:r>
          </a:p>
          <a:p>
            <a:r>
              <a:rPr lang="pt-BR" dirty="0"/>
              <a:t>Em meu lugar, </a:t>
            </a:r>
            <a:r>
              <a:rPr lang="pt-BR" dirty="0" err="1"/>
              <a:t>p’ra</a:t>
            </a:r>
            <a:r>
              <a:rPr lang="pt-BR" dirty="0"/>
              <a:t> me salvar, </a:t>
            </a:r>
          </a:p>
          <a:p>
            <a:r>
              <a:rPr lang="pt-BR" dirty="0"/>
              <a:t>Jesus morreu na cruz.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É FÁCIL DE ENTENDER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458ADE6-18D6-43EC-A13E-38CA4CB77AB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crer, só, </a:t>
            </a:r>
            <a:r>
              <a:rPr lang="pt-BR" dirty="0" err="1"/>
              <a:t>nEle</a:t>
            </a:r>
            <a:r>
              <a:rPr lang="pt-BR" dirty="0"/>
              <a:t> agora, </a:t>
            </a:r>
          </a:p>
          <a:p>
            <a:r>
              <a:rPr lang="pt-BR" dirty="0"/>
              <a:t>de todo </a:t>
            </a:r>
            <a:r>
              <a:rPr lang="pt-BR"/>
              <a:t>o coração. </a:t>
            </a:r>
            <a:endParaRPr lang="pt-BR" dirty="0"/>
          </a:p>
          <a:p>
            <a:r>
              <a:rPr lang="pt-BR" dirty="0"/>
              <a:t>Crianças, sem demora, </a:t>
            </a:r>
          </a:p>
          <a:p>
            <a:r>
              <a:rPr lang="pt-BR" dirty="0"/>
              <a:t>aceitai a salvação!</a:t>
            </a:r>
          </a:p>
        </p:txBody>
      </p:sp>
    </p:spTree>
    <p:extLst>
      <p:ext uri="{BB962C8B-B14F-4D97-AF65-F5344CB8AC3E}">
        <p14:creationId xmlns:p14="http://schemas.microsoft.com/office/powerpoint/2010/main" val="3066484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61</Words>
  <Application>Microsoft Office PowerPoint</Application>
  <PresentationFormat>Apresentação na tela (16:9)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É FÁCIL DE ENTENDER</vt:lpstr>
      <vt:lpstr>É FÁCIL DE ENTENDER</vt:lpstr>
      <vt:lpstr>É FÁCIL DE ENTENDER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2019-06-12T23:26:57Z</dcterms:modified>
</cp:coreProperties>
</file>

<file path=docProps/thumbnail.jpeg>
</file>